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718FE-E3CE-40CF-87F3-9094FE7A6E1A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AA56F-C2EE-4F80-B995-5A9507FF11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AA56F-C2EE-4F80-B995-5A9507FF1151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18209-8A2F-4598-8F0C-517A9003717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D62EB-3E7E-4D53-AE07-30F3DE6513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4" descr="hgast_imax_sombrero_galaxy_0510_1404x1024"/>
            <p:cNvPicPr preferRelativeResize="0"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0" algn="in">
              <a:noFill/>
              <a:miter lim="800000"/>
              <a:headEnd/>
              <a:tailEnd/>
            </a:ln>
            <a:effectLst/>
          </p:spPr>
        </p:pic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60375" y="442913"/>
              <a:ext cx="8347075" cy="6027737"/>
            </a:xfrm>
            <a:prstGeom prst="rect">
              <a:avLst/>
            </a:prstGeom>
            <a:noFill/>
            <a:ln w="0" algn="in">
              <a:noFill/>
              <a:miter lim="800000"/>
              <a:headEnd/>
              <a:tailEnd/>
            </a:ln>
            <a:effectLst/>
          </p:spPr>
          <p:txBody>
            <a:bodyPr lIns="36195" tIns="36195" rIns="36195" bIns="36195"/>
            <a:lstStyle/>
            <a:p>
              <a:pPr algn="ctr"/>
              <a:endParaRPr lang="ru-RU" b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662359" y="3244334"/>
            <a:ext cx="3189206" cy="2185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Вахидова Д. Ф.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МОУ «СОШ № 21»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 Оренбург, 2017 год.</a:t>
            </a: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1357298"/>
            <a:ext cx="63196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Hello…Is anyone out there?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357290" y="4429132"/>
            <a:ext cx="62151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Georgia" pitchFamily="18" charset="0"/>
              </a:rPr>
              <a:t>A </a:t>
            </a:r>
            <a:r>
              <a:rPr lang="en-US" sz="2000" b="1" u="sng" dirty="0" smtClean="0">
                <a:solidFill>
                  <a:schemeClr val="bg1"/>
                </a:solidFill>
                <a:latin typeface="Georgia" pitchFamily="18" charset="0"/>
              </a:rPr>
              <a:t>UFO</a:t>
            </a:r>
            <a:r>
              <a:rPr lang="en-US" sz="2000" b="1" dirty="0" smtClean="0">
                <a:solidFill>
                  <a:schemeClr val="bg1"/>
                </a:solidFill>
                <a:latin typeface="Georgia" pitchFamily="18" charset="0"/>
              </a:rPr>
              <a:t> is an Unidentified Flying Object (</a:t>
            </a: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неопознанный летающий объект</a:t>
            </a:r>
            <a:r>
              <a:rPr lang="en-US" sz="2000" b="1" dirty="0" smtClean="0">
                <a:solidFill>
                  <a:schemeClr val="bg1"/>
                </a:solidFill>
                <a:latin typeface="Georgia" pitchFamily="18" charset="0"/>
              </a:rPr>
              <a:t>) </a:t>
            </a:r>
            <a:endParaRPr lang="ru-RU" sz="20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285728"/>
            <a:ext cx="7143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Georgia" pitchFamily="18" charset="0"/>
              </a:rPr>
              <a:t>A </a:t>
            </a:r>
            <a:r>
              <a:rPr lang="en-US" sz="2800" b="1" dirty="0" smtClean="0">
                <a:latin typeface="Georgia" pitchFamily="18" charset="0"/>
              </a:rPr>
              <a:t>UFO and space technology</a:t>
            </a:r>
            <a:endParaRPr lang="ru-RU" sz="2800" b="1" dirty="0" smtClean="0">
              <a:latin typeface="Georgia" pitchFamily="18" charset="0"/>
            </a:endParaRPr>
          </a:p>
          <a:p>
            <a:pPr algn="ctr"/>
            <a:r>
              <a:rPr lang="ru-RU" sz="2800" b="1" dirty="0" smtClean="0">
                <a:latin typeface="Georgia" pitchFamily="18" charset="0"/>
              </a:rPr>
              <a:t>(НЛО и космические  технологии)</a:t>
            </a:r>
          </a:p>
          <a:p>
            <a:endParaRPr lang="ru-RU" sz="2800" b="1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215074" y="285728"/>
            <a:ext cx="2428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kumimoji="0" lang="en-US" sz="2000" i="0" u="sng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UFO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has been identified as a possible or actual alien spacecraft.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5000636"/>
            <a:ext cx="47863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Such objects include meteors, disintegrating satellites, flocks of birds, aircraft, lights, weather balloons, and just about anything moving within the visible band of electromagnetism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55576" y="1052736"/>
            <a:ext cx="2660650" cy="1185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№1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1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Complete the sentences with:</a:t>
            </a:r>
            <a:endParaRPr kumimoji="0" lang="ru-RU" sz="19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1009442" y="2500306"/>
            <a:ext cx="2348112" cy="271464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 pitchFamily="18" charset="0"/>
              </a:rPr>
              <a:t>planets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 pitchFamily="18" charset="0"/>
              </a:rPr>
              <a:t>moons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 pitchFamily="18" charset="0"/>
              </a:rPr>
              <a:t>comet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 pitchFamily="18" charset="0"/>
              </a:rPr>
              <a:t>galaxy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 pitchFamily="18" charset="0"/>
              </a:rPr>
              <a:t>solar system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 pitchFamily="18" charset="0"/>
              </a:rPr>
              <a:t>satellite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Georgia" pitchFamily="18" charset="0"/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4786314" y="285728"/>
            <a:ext cx="3714776" cy="400052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1.All the _____ in our_________ are 4.5 billion years old.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2.Jupiter has 63 _____.The largest, Ganymede, is bigger than Mercury.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3.The stars in the Milky Way, the ______ to which the sun belong, number in hundreds of billions.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4.The gas tail of a _____ always points away from the sun.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5.The first communications______ orbited the earth every 2 hours and 37 minutes.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99 -1.46889E-6 L 0.42812 -0.218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48" y="-109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45 2.98635E-6 L 0.60625 -0.411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90" y="-20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 2.47513E-6 L 0.53021 -0.161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42" y="-80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6 -9.57668E-7 L 0.31823 -0.0800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35" y="-40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79 -3.58085E-6 L 0.55156 0.062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80" y="31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96 -0.00347 L 0.67119 0.027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11" y="15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" y="285728"/>
            <a:ext cx="5357818" cy="1110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Read the text at p. 102-103 and do this task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sz="2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Match the words to from collocations ,then use the phrases in sentences of your own)</a:t>
            </a:r>
            <a:endParaRPr kumimoji="0" lang="ru-RU" sz="20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214282" y="3071810"/>
            <a:ext cx="3471277" cy="328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1.Establish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2.Extra-terrestrial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3.Sweep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4.Send communication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5.Technologically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6.Human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7.Broadcast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1500174"/>
            <a:ext cx="184785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NASA_-_The_Andromeda_Galaxy_M31_Spyral_Galaxy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9063"/>
            <a:ext cx="9144000" cy="6977063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928662" y="500042"/>
            <a:ext cx="4857784" cy="1882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Georgia" pitchFamily="18" charset="0"/>
              </a:rPr>
              <a:t>The Sun and all the stars we see in the night sky belong to a great group of stars that travel through space together.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Georgia" pitchFamily="18" charset="0"/>
              </a:rPr>
              <a:t>Such a group is called a Galaxy.</a:t>
            </a:r>
            <a:endParaRPr lang="ru-RU" sz="20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249</Words>
  <Application>Microsoft Office PowerPoint</Application>
  <PresentationFormat>Экран (4:3)</PresentationFormat>
  <Paragraphs>37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27</cp:revision>
  <dcterms:created xsi:type="dcterms:W3CDTF">2017-03-29T14:10:35Z</dcterms:created>
  <dcterms:modified xsi:type="dcterms:W3CDTF">2017-03-29T18:39:42Z</dcterms:modified>
</cp:coreProperties>
</file>